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emf" ContentType="image/x-emf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19" autoAdjust="0"/>
    <p:restoredTop sz="94615" autoAdjust="0"/>
  </p:normalViewPr>
  <p:slideViewPr>
    <p:cSldViewPr>
      <p:cViewPr>
        <p:scale>
          <a:sx n="70" d="100"/>
          <a:sy n="70" d="100"/>
        </p:scale>
        <p:origin x="-3608" y="-16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2C02A6-1992-4D73-928C-62719E495548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CED62-D074-4F23-BF85-78F07BE747D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09606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1483 Alaskan Way, Pier 59</a:t>
            </a:r>
          </a:p>
          <a:p>
            <a:pPr algn="ctr"/>
            <a:r>
              <a:rPr lang="en-US" dirty="0" smtClean="0"/>
              <a:t>Seattle, Washington 98101-2015</a:t>
            </a:r>
          </a:p>
          <a:p>
            <a:pPr algn="ctr"/>
            <a:r>
              <a:rPr lang="en-US" dirty="0" smtClean="0"/>
              <a:t>206.386.4300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Teacher Contact: Karen Matsumoto</a:t>
            </a:r>
          </a:p>
          <a:p>
            <a:pPr algn="ctr"/>
            <a:r>
              <a:rPr lang="en-US" dirty="0" smtClean="0"/>
              <a:t>Marine Science Education Coordinator</a:t>
            </a:r>
          </a:p>
          <a:p>
            <a:pPr algn="ctr"/>
            <a:r>
              <a:rPr lang="en-US" dirty="0" smtClean="0"/>
              <a:t>kmatsumoto@seattleaquarium.org</a:t>
            </a:r>
            <a:endParaRPr lang="en-US" dirty="0"/>
          </a:p>
        </p:txBody>
      </p:sp>
      <p:pic>
        <p:nvPicPr>
          <p:cNvPr id="4" name="il_fi" descr="http://www.seafoodchoices.org/images/photos/SeattleAq-72dp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6781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$8.00/participant for aquarium admission</a:t>
            </a:r>
          </a:p>
          <a:p>
            <a:r>
              <a:rPr lang="en-US" dirty="0" smtClean="0"/>
              <a:t>$205/ class for classroom presentation at school and field site program</a:t>
            </a:r>
          </a:p>
          <a:p>
            <a:r>
              <a:rPr lang="en-US" dirty="0" smtClean="0"/>
              <a:t>$104/class for classroom presentation at aquarium and field site program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*Conservation Education Scholarship Fund</a:t>
            </a:r>
          </a:p>
          <a:p>
            <a:r>
              <a:rPr lang="en-US" dirty="0" smtClean="0"/>
              <a:t>Free admission, transportation, and on site class if school has at least 40% free/reduced lunch, special needs or ELL/ESL class, and to promise to complete two additional aquarium activities.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Experience: Aquarium</a:t>
            </a:r>
            <a:endParaRPr lang="en-US" dirty="0"/>
          </a:p>
        </p:txBody>
      </p:sp>
      <p:pic>
        <p:nvPicPr>
          <p:cNvPr id="4" name="il_fi" descr="http://lh4.ggpht.com/__-hyaK91ZK8/SH-SzLnEHII/AAAAAAAAAi0/NzvADEw9B7o/Seattle+Aquarium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53000" y="1905000"/>
            <a:ext cx="3429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181600" y="4038600"/>
            <a:ext cx="3352800" cy="2514600"/>
          </a:xfrm>
        </p:spPr>
      </p:pic>
      <p:sp>
        <p:nvSpPr>
          <p:cNvPr id="7" name="Content Placeholder 5"/>
          <p:cNvSpPr txBox="1">
            <a:spLocks/>
          </p:cNvSpPr>
          <p:nvPr/>
        </p:nvSpPr>
        <p:spPr>
          <a:xfrm>
            <a:off x="457200" y="1920085"/>
            <a:ext cx="4038600" cy="44348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Students can explore all aquarium exhibits</a:t>
            </a:r>
          </a:p>
          <a:p>
            <a:r>
              <a:rPr lang="en-US" smtClean="0"/>
              <a:t>Optional on site classes for additional cost</a:t>
            </a:r>
          </a:p>
          <a:p>
            <a:pPr lvl="1"/>
            <a:r>
              <a:rPr lang="en-US" smtClean="0"/>
              <a:t>Hands-on tidepools</a:t>
            </a:r>
          </a:p>
          <a:p>
            <a:pPr lvl="1"/>
            <a:r>
              <a:rPr lang="en-US" smtClean="0"/>
              <a:t>Laboratory explorations</a:t>
            </a:r>
          </a:p>
          <a:p>
            <a:pPr lvl="1"/>
            <a:r>
              <a:rPr lang="en-US" smtClean="0"/>
              <a:t>Experiences connected to salmon education</a:t>
            </a:r>
          </a:p>
          <a:p>
            <a:pPr lvl="1"/>
            <a:r>
              <a:rPr lang="en-US" smtClean="0"/>
              <a:t>Orcas and the Puget Sound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 of the </a:t>
            </a:r>
            <a:br>
              <a:rPr lang="en-US" dirty="0" smtClean="0"/>
            </a:br>
            <a:r>
              <a:rPr lang="en-US" dirty="0" smtClean="0"/>
              <a:t>Aquarium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239" t="9649" r="3353" b="1560"/>
          <a:stretch/>
        </p:blipFill>
        <p:spPr bwMode="auto">
          <a:xfrm>
            <a:off x="4114800" y="990600"/>
            <a:ext cx="4624137" cy="562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2164080"/>
            <a:ext cx="43434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Windows on Washington</a:t>
            </a:r>
          </a:p>
          <a:p>
            <a:r>
              <a:rPr lang="en-US" dirty="0" smtClean="0"/>
              <a:t>Life on the Edge</a:t>
            </a:r>
          </a:p>
          <a:p>
            <a:r>
              <a:rPr lang="en-US" dirty="0" smtClean="0"/>
              <a:t>Pacific Coral Reef</a:t>
            </a:r>
            <a:endParaRPr lang="en-US" dirty="0"/>
          </a:p>
          <a:p>
            <a:r>
              <a:rPr lang="en-US" dirty="0" smtClean="0"/>
              <a:t>Birds and Shores</a:t>
            </a:r>
          </a:p>
          <a:p>
            <a:r>
              <a:rPr lang="en-US" dirty="0" smtClean="0"/>
              <a:t>Marine Mammals</a:t>
            </a:r>
          </a:p>
          <a:p>
            <a:r>
              <a:rPr lang="en-US" dirty="0" smtClean="0"/>
              <a:t>Underwater Dome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*Animal feeding and talk times vary- look for daily schedules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Experiences: In the Field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12080"/>
          <a:stretch/>
        </p:blipFill>
        <p:spPr>
          <a:xfrm>
            <a:off x="4876800" y="1723846"/>
            <a:ext cx="3505200" cy="2314754"/>
          </a:xfrm>
        </p:spPr>
      </p:pic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Salmon field lab</a:t>
            </a:r>
          </a:p>
          <a:p>
            <a:pPr lvl="1"/>
            <a:r>
              <a:rPr lang="en-US" dirty="0" smtClean="0"/>
              <a:t>1 day in the classroom</a:t>
            </a:r>
          </a:p>
          <a:p>
            <a:pPr lvl="1"/>
            <a:r>
              <a:rPr lang="en-US" dirty="0" smtClean="0"/>
              <a:t>1 day on the Cedar River</a:t>
            </a:r>
          </a:p>
          <a:p>
            <a:r>
              <a:rPr lang="en-US" dirty="0" smtClean="0"/>
              <a:t>Beach field lab</a:t>
            </a:r>
          </a:p>
          <a:p>
            <a:pPr lvl="1"/>
            <a:r>
              <a:rPr lang="en-US" dirty="0" smtClean="0"/>
              <a:t>1 day in the classroom</a:t>
            </a:r>
          </a:p>
          <a:p>
            <a:pPr lvl="1"/>
            <a:r>
              <a:rPr lang="en-US" dirty="0" smtClean="0"/>
              <a:t>1 day at a local beach</a:t>
            </a:r>
          </a:p>
          <a:p>
            <a:r>
              <a:rPr lang="en-US" dirty="0" smtClean="0"/>
              <a:t>Killer Whale Tales</a:t>
            </a:r>
          </a:p>
          <a:p>
            <a:r>
              <a:rPr lang="en-US" dirty="0" smtClean="0"/>
              <a:t>1 day in the classroom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62499" y="4114800"/>
            <a:ext cx="3754783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take your students?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399" y="2819400"/>
            <a:ext cx="2706521" cy="19812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Hands on experience creating connections between school learning and real life application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Students will be excited to learn!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362200" y="2890837"/>
            <a:ext cx="3638550" cy="2728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791200" y="3563366"/>
            <a:ext cx="2743200" cy="2258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by Meghan West and Amy Weaver</a:t>
            </a:r>
          </a:p>
          <a:p>
            <a:r>
              <a:rPr lang="en-US" dirty="0" smtClean="0"/>
              <a:t>TEED 521: Community </a:t>
            </a:r>
            <a:r>
              <a:rPr lang="en-US" smtClean="0"/>
              <a:t>Resource Project</a:t>
            </a:r>
            <a:endParaRPr lang="en-US" dirty="0" smtClean="0"/>
          </a:p>
          <a:p>
            <a:r>
              <a:rPr lang="en-US" dirty="0" smtClean="0"/>
              <a:t>Created November, 2010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251</Words>
  <Application>Microsoft Macintosh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Cost</vt:lpstr>
      <vt:lpstr>Experience: Aquarium</vt:lpstr>
      <vt:lpstr>Map of the  Aquarium</vt:lpstr>
      <vt:lpstr>Experiences: In the Field</vt:lpstr>
      <vt:lpstr>Why take your students?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Information Technology</cp:lastModifiedBy>
  <cp:revision>8</cp:revision>
  <dcterms:created xsi:type="dcterms:W3CDTF">2010-12-10T17:00:14Z</dcterms:created>
  <dcterms:modified xsi:type="dcterms:W3CDTF">2010-12-10T17:12:55Z</dcterms:modified>
</cp:coreProperties>
</file>